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94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990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443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642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817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05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326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2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532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710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123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847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5019-A9E3-47D3-9711-73109018571D}" type="datetimeFigureOut">
              <a:rPr lang="zh-HK" altLang="en-US" smtClean="0"/>
              <a:t>29/8/2017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49ED-6432-4D78-B463-A1EACB8CCF8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255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1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5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1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6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0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0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9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21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5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79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0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7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91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7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67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33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79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7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圖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85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0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06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31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90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75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38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86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67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4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7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7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0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8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如螢幕大小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29 Aug 2017 二零一七年八月二十九日新聞發佈會</dc:title>
  <dc:creator>SPP surveillance Team;Centre for Health Protection;Department of Health</dc:creator>
  <cp:keywords>HIV/AIDS situation 愛滋病病毒感染情況</cp:keywords>
  <cp:lastModifiedBy>localadmin</cp:lastModifiedBy>
  <cp:revision>6</cp:revision>
  <dcterms:created xsi:type="dcterms:W3CDTF">2017-08-28T09:26:05Z</dcterms:created>
  <dcterms:modified xsi:type="dcterms:W3CDTF">2017-08-29T01:50:11Z</dcterms:modified>
</cp:coreProperties>
</file>